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F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" y="1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9E084-41E1-44DC-B5AC-DF0E32DD0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8E62C-F255-40A7-889B-715F1647A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86DFB-1A84-40BB-8687-608F7A65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5EC9E-D14D-4B80-B72F-9AA936E6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6E22E-57CD-4933-85BE-5D53B838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9C0E-3B14-4AEA-B603-98CB9704C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FFCB5-AF05-4B46-AC68-499B2A40A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87F5C-2683-4F70-BF94-9F4C6A60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A4909-FD56-4968-B7EC-077EFB6E3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0D77C-A46A-41D8-BD8C-42AEEC01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8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8966EF-913C-4359-A1C0-41CDFB7E6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CB725-797F-42F0-AAC2-7723DB791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5553C-7927-42BF-9905-DED8ADA4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D16B6-23E0-432F-90E1-67C0EEE1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3568C-2632-4737-9706-382910A4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0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49CE-B2DE-4B3C-B4A8-CB909683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FACB0-1F5C-48A7-A46B-A0E80F15B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F9DF7-7F04-47E4-A12C-7904F2A8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0E7C5-6D28-410D-8CC1-BBA74C07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270C1-97BD-46BB-BD1A-98D32791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9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DB8A-4257-4CAE-8738-037132883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4B3ED-05BE-4AB5-B766-71E4E0EB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62243-7028-4CDE-B8B7-3DC008F5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D5480-78D8-46CE-8A03-CDBB8CB68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9C42A-707A-4CE9-AF40-D0C16484D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6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A7D0-283D-49BB-8F69-16E907783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27D78-4BF0-4E0B-90DC-57CC7DB2B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AD71A-7B7F-43BE-8DD9-7B726BDF0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6F5C0-5DFF-4E8E-888B-B040898C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3EA76-5F85-442A-A779-A00CE7EA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E6650-C77B-4498-A0E8-D5615A84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3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D42E-0915-440B-8A4C-ADFCD55B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52176-FE77-45AB-AB0E-9A694BAA8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BB4C9-7D44-43C8-994B-490EE1D6B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BEE89-2F52-4185-B21C-B244A2999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ED6B1-9573-46DF-9AEA-AD93B487D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EC9957-1B07-43AE-B9DA-0BE9BFFF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1C6E7-A91D-4580-960E-11B1AEF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FE770-D325-430D-A8DD-DB8386D4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DACD-C845-4D94-BC04-2794AD48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31344-F837-4D47-9529-20C7A100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88A2A-53C7-4F2A-869F-962E43D5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6ED1C-FC5F-406D-A204-C3F3BA05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3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2C447-FFC2-4253-9A59-1D1DDB7C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4AA67-58EA-4CB3-A2B7-08B92E0F4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C9DD7-D5DD-429F-AFBE-F71CF00E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4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55C8-DC9A-4B94-931A-5D28B945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38404-A5A3-4456-9F03-514B212C4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B2E53-519A-4B07-91C2-AFEB6070F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943AC-84E7-4A7A-9F49-024E2399B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A4C07-A181-472C-B8E6-0A4D8CA7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E3EB6-4611-4567-BFAA-474AA98E1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A8D9-7EFC-4EF9-99D9-E9CC2867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7FB618-CBA8-4451-9C17-9D3A712DC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68B06-20C6-4E7D-AC45-7EB91F712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2B578-4B61-428D-8E6B-439F0DA6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568E-13CD-4C2B-BD7C-0C542158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A9152-E2D7-48E6-85FE-0D315A35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B3245-A54A-4DB8-A3F2-3B6878BA2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D18BF-85D3-4DA3-BF53-77E14D5DB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C40D0-35F1-41AD-8208-3F0E75C53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779A2-24F9-41A0-88C4-84E5ED330E9F}" type="datetimeFigureOut">
              <a:rPr lang="en-US" smtClean="0"/>
              <a:t>2024-06-11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B5E5D-9B3E-495D-977F-C36AC9FFB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CC081-2B17-4278-9133-ED3868768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C685-8A9C-425B-9E58-E203B5D4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1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5972F-AD20-4E9F-93E0-36D3C2169C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MEWS Project Deadlines Year 1</a:t>
            </a:r>
          </a:p>
        </p:txBody>
      </p:sp>
    </p:spTree>
    <p:extLst>
      <p:ext uri="{BB962C8B-B14F-4D97-AF65-F5344CB8AC3E}">
        <p14:creationId xmlns:p14="http://schemas.microsoft.com/office/powerpoint/2010/main" val="155030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3BEF83-9C4A-403D-8E65-94F4E81367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6" y="512011"/>
            <a:ext cx="10157759" cy="28257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64F59E-1FE1-48C0-BBA4-A14B573FAF01}"/>
              </a:ext>
            </a:extLst>
          </p:cNvPr>
          <p:cNvSpPr txBox="1"/>
          <p:nvPr/>
        </p:nvSpPr>
        <p:spPr>
          <a:xfrm>
            <a:off x="5626428" y="50346"/>
            <a:ext cx="1556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Milestones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50FA57-7459-4FBA-B83E-8B955FBA1979}"/>
              </a:ext>
            </a:extLst>
          </p:cNvPr>
          <p:cNvSpPr txBox="1"/>
          <p:nvPr/>
        </p:nvSpPr>
        <p:spPr>
          <a:xfrm>
            <a:off x="873801" y="3396601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FCEC1E-47F6-4935-99A2-345BCBBF3733}"/>
              </a:ext>
            </a:extLst>
          </p:cNvPr>
          <p:cNvSpPr txBox="1"/>
          <p:nvPr/>
        </p:nvSpPr>
        <p:spPr>
          <a:xfrm>
            <a:off x="3392261" y="3370486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9642B6-5F8D-47B9-A1EB-BE6F44FDC72C}"/>
              </a:ext>
            </a:extLst>
          </p:cNvPr>
          <p:cNvSpPr txBox="1"/>
          <p:nvPr/>
        </p:nvSpPr>
        <p:spPr>
          <a:xfrm>
            <a:off x="6676280" y="4660541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CB0C11-A52E-486F-AF42-98CC2C955CBB}"/>
              </a:ext>
            </a:extLst>
          </p:cNvPr>
          <p:cNvSpPr txBox="1"/>
          <p:nvPr/>
        </p:nvSpPr>
        <p:spPr>
          <a:xfrm>
            <a:off x="10617424" y="3390563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824E5E-9D8D-41C5-AAD4-81E937C6340B}"/>
              </a:ext>
            </a:extLst>
          </p:cNvPr>
          <p:cNvSpPr txBox="1"/>
          <p:nvPr/>
        </p:nvSpPr>
        <p:spPr>
          <a:xfrm>
            <a:off x="5939991" y="3365266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92E711-BB53-498F-9744-6E3ACF022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513" y="3671068"/>
            <a:ext cx="2375043" cy="5461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041AA7-A9F2-46E5-A715-C1185292B6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580" y="3645745"/>
            <a:ext cx="2524125" cy="6286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6CF9E23-A61F-4004-8A30-07E9D7CF96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8236" y="3652830"/>
            <a:ext cx="2495550" cy="6286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38313EE-9CFC-418C-8C5B-F0EBB6C80F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236" y="4265962"/>
            <a:ext cx="2533650" cy="6286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07654EE-7573-4BCD-B64B-DF8FDCFEE7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3473" y="4853073"/>
            <a:ext cx="2505075" cy="9239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D352F16-BB97-42B1-A87B-80AACEDE26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0135" y="5776998"/>
            <a:ext cx="2476500" cy="10668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2E582CF-6D0E-47B6-84A9-1200D3E50A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23336" y="3652830"/>
            <a:ext cx="2247900" cy="6286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D57C8C4-F509-4F3F-AB2E-A5233F93A7F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20250" y="3652830"/>
            <a:ext cx="2571750" cy="3714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E3184F-4CEC-4542-A9D3-E10D632B82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20250" y="4007648"/>
            <a:ext cx="2371725" cy="4857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680909B-4D1A-42BB-80DF-616B261A19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08210" y="4476768"/>
            <a:ext cx="2209800" cy="4857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3FC726E-888E-41C1-835D-62731499116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20250" y="4929546"/>
            <a:ext cx="2495550" cy="62865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ED92ADA-CAB0-42E6-AC99-E75EAC01BDF4}"/>
              </a:ext>
            </a:extLst>
          </p:cNvPr>
          <p:cNvSpPr txBox="1"/>
          <p:nvPr/>
        </p:nvSpPr>
        <p:spPr>
          <a:xfrm>
            <a:off x="8179729" y="3402854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WP5</a:t>
            </a:r>
          </a:p>
        </p:txBody>
      </p:sp>
    </p:spTree>
    <p:extLst>
      <p:ext uri="{BB962C8B-B14F-4D97-AF65-F5344CB8AC3E}">
        <p14:creationId xmlns:p14="http://schemas.microsoft.com/office/powerpoint/2010/main" val="403083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3BEF83-9C4A-403D-8E65-94F4E81367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99" y="689635"/>
            <a:ext cx="11171202" cy="3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64F59E-1FE1-48C0-BBA4-A14B573FAF01}"/>
              </a:ext>
            </a:extLst>
          </p:cNvPr>
          <p:cNvSpPr txBox="1"/>
          <p:nvPr/>
        </p:nvSpPr>
        <p:spPr>
          <a:xfrm>
            <a:off x="5626428" y="50346"/>
            <a:ext cx="171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Deliverables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50FA57-7459-4FBA-B83E-8B955FBA1979}"/>
              </a:ext>
            </a:extLst>
          </p:cNvPr>
          <p:cNvSpPr txBox="1"/>
          <p:nvPr/>
        </p:nvSpPr>
        <p:spPr>
          <a:xfrm>
            <a:off x="873801" y="4982633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FCEC1E-47F6-4935-99A2-345BCBBF3733}"/>
              </a:ext>
            </a:extLst>
          </p:cNvPr>
          <p:cNvSpPr txBox="1"/>
          <p:nvPr/>
        </p:nvSpPr>
        <p:spPr>
          <a:xfrm>
            <a:off x="3392261" y="4988886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CB0C11-A52E-486F-AF42-98CC2C955CBB}"/>
              </a:ext>
            </a:extLst>
          </p:cNvPr>
          <p:cNvSpPr txBox="1"/>
          <p:nvPr/>
        </p:nvSpPr>
        <p:spPr>
          <a:xfrm>
            <a:off x="10617424" y="4976522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824E5E-9D8D-41C5-AAD4-81E937C6340B}"/>
              </a:ext>
            </a:extLst>
          </p:cNvPr>
          <p:cNvSpPr txBox="1"/>
          <p:nvPr/>
        </p:nvSpPr>
        <p:spPr>
          <a:xfrm>
            <a:off x="5553661" y="4990266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D92ADA-CAB0-42E6-AC99-E75EAC01BDF4}"/>
              </a:ext>
            </a:extLst>
          </p:cNvPr>
          <p:cNvSpPr txBox="1"/>
          <p:nvPr/>
        </p:nvSpPr>
        <p:spPr>
          <a:xfrm>
            <a:off x="8167323" y="4990266"/>
            <a:ext cx="577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WP4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A70601-904E-4FD4-8700-E1E6C5C62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" y="5233208"/>
            <a:ext cx="2419350" cy="485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1EA628-2085-4B07-A5BF-2E631ABE62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11877"/>
            <a:ext cx="2505075" cy="6286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0C2E52-6B7F-4270-8C9B-3079072C7E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7487" y="5233208"/>
            <a:ext cx="2266950" cy="9239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5F3B00C-72E0-4B19-801E-606682A898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9312" y="5258505"/>
            <a:ext cx="2228850" cy="4857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41DC2A-AEAB-4748-A9A0-02E671D04B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3462" y="5695170"/>
            <a:ext cx="2505075" cy="7810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CC62ACA-63EB-4191-B7D6-E47F7F4E88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34121" y="5287071"/>
            <a:ext cx="2124075" cy="3429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33A764C-AEE0-4620-BF1C-9E6DB97136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11795" y="5565715"/>
            <a:ext cx="2667000" cy="3714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8AB466A-3850-4D9C-9E25-246931CD3D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11795" y="5908615"/>
            <a:ext cx="24384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6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MEWS Project Deadlines Year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MEWS Project Deadlines Year 1</dc:title>
  <dc:creator>Don Pierson</dc:creator>
  <cp:lastModifiedBy>Don Pierson</cp:lastModifiedBy>
  <cp:revision>10</cp:revision>
  <dcterms:created xsi:type="dcterms:W3CDTF">2024-06-11T11:15:14Z</dcterms:created>
  <dcterms:modified xsi:type="dcterms:W3CDTF">2024-06-11T15:13:10Z</dcterms:modified>
</cp:coreProperties>
</file>