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F7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60" y="14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9E084-41E1-44DC-B5AC-DF0E32DD0F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F8E62C-F255-40A7-889B-715F1647A4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D86DFB-1A84-40BB-8687-608F7A652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79A2-24F9-41A0-88C4-84E5ED330E9F}" type="datetimeFigureOut">
              <a:rPr lang="en-US" smtClean="0"/>
              <a:t>2024-06-11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75EC9E-D14D-4B80-B72F-9AA936E63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A6E22E-57CD-4933-85BE-5D53B8384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0C685-8A9C-425B-9E58-E203B5D40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5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89C0E-3B14-4AEA-B603-98CB9704C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9FFCB5-AF05-4B46-AC68-499B2A40A0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F87F5C-2683-4F70-BF94-9F4C6A602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79A2-24F9-41A0-88C4-84E5ED330E9F}" type="datetimeFigureOut">
              <a:rPr lang="en-US" smtClean="0"/>
              <a:t>2024-06-11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5A4909-FD56-4968-B7EC-077EFB6E3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60D77C-A46A-41D8-BD8C-42AEEC019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0C685-8A9C-425B-9E58-E203B5D40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688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8966EF-913C-4359-A1C0-41CDFB7E6A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CCB725-797F-42F0-AAC2-7723DB791D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5553C-7927-42BF-9905-DED8ADA45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79A2-24F9-41A0-88C4-84E5ED330E9F}" type="datetimeFigureOut">
              <a:rPr lang="en-US" smtClean="0"/>
              <a:t>2024-06-11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CD16B6-23E0-432F-90E1-67C0EEE10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43568C-2632-4737-9706-382910A45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0C685-8A9C-425B-9E58-E203B5D40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701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C49CE-B2DE-4B3C-B4A8-CB9096830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9FACB0-1F5C-48A7-A46B-A0E80F15BB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F9DF7-7F04-47E4-A12C-7904F2A82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79A2-24F9-41A0-88C4-84E5ED330E9F}" type="datetimeFigureOut">
              <a:rPr lang="en-US" smtClean="0"/>
              <a:t>2024-06-11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E0E7C5-6D28-410D-8CC1-BBA74C07D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5270C1-97BD-46BB-BD1A-98D32791B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0C685-8A9C-425B-9E58-E203B5D40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091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0DB8A-4257-4CAE-8738-037132883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F4B3ED-05BE-4AB5-B766-71E4E0EB5C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A62243-7028-4CDE-B8B7-3DC008F54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79A2-24F9-41A0-88C4-84E5ED330E9F}" type="datetimeFigureOut">
              <a:rPr lang="en-US" smtClean="0"/>
              <a:t>2024-06-11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0D5480-78D8-46CE-8A03-CDBB8CB68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79C42A-707A-4CE9-AF40-D0C16484D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0C685-8A9C-425B-9E58-E203B5D40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568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EA7D0-283D-49BB-8F69-16E907783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27D78-4BF0-4E0B-90DC-57CC7DB2B9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AAD71A-7B7F-43BE-8DD9-7B726BDF09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36F5C0-5DFF-4E8E-888B-B040898CF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79A2-24F9-41A0-88C4-84E5ED330E9F}" type="datetimeFigureOut">
              <a:rPr lang="en-US" smtClean="0"/>
              <a:t>2024-06-11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B3EA76-5F85-442A-A779-A00CE7EA3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0E6650-C77B-4498-A0E8-D5615A847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0C685-8A9C-425B-9E58-E203B5D40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137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AD42E-0915-440B-8A4C-ADFCD55B1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752176-FE77-45AB-AB0E-9A694BAA89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8BB4C9-7D44-43C8-994B-490EE1D6B4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0BEE89-2F52-4185-B21C-B244A29999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DED6B1-9573-46DF-9AEA-AD93B487DE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EC9957-1B07-43AE-B9DA-0BE9BFFFA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79A2-24F9-41A0-88C4-84E5ED330E9F}" type="datetimeFigureOut">
              <a:rPr lang="en-US" smtClean="0"/>
              <a:t>2024-06-11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E1C6E7-A91D-4580-960E-11B1AEF20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BFE770-D325-430D-A8DD-DB8386D4C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0C685-8A9C-425B-9E58-E203B5D40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760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ADACD-C845-4D94-BC04-2794AD48C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331344-F837-4D47-9529-20C7A1004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79A2-24F9-41A0-88C4-84E5ED330E9F}" type="datetimeFigureOut">
              <a:rPr lang="en-US" smtClean="0"/>
              <a:t>2024-06-11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B88A2A-53C7-4F2A-869F-962E43D53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C6ED1C-FC5F-406D-A204-C3F3BA053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0C685-8A9C-425B-9E58-E203B5D40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235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B2C447-FFC2-4253-9A59-1D1DDB7C6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79A2-24F9-41A0-88C4-84E5ED330E9F}" type="datetimeFigureOut">
              <a:rPr lang="en-US" smtClean="0"/>
              <a:t>2024-06-11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04AA67-58EA-4CB3-A2B7-08B92E0F4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C9DD7-D5DD-429F-AFBE-F71CF00EF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0C685-8A9C-425B-9E58-E203B5D40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740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355C8-DC9A-4B94-931A-5D28B9459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338404-A5A3-4456-9F03-514B212C47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0B2E53-519A-4B07-91C2-AFEB6070FE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4943AC-84E7-4A7A-9F49-024E2399B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79A2-24F9-41A0-88C4-84E5ED330E9F}" type="datetimeFigureOut">
              <a:rPr lang="en-US" smtClean="0"/>
              <a:t>2024-06-11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9A4C07-A181-472C-B8E6-0A4D8CA7C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9E3EB6-4611-4567-BFAA-474AA98E1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0C685-8A9C-425B-9E58-E203B5D40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445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9A8D9-7EFC-4EF9-99D9-E9CC28674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7FB618-CBA8-4451-9C17-9D3A712DC7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368B06-20C6-4E7D-AC45-7EB91F712D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72B578-4B61-428D-8E6B-439F0DA63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79A2-24F9-41A0-88C4-84E5ED330E9F}" type="datetimeFigureOut">
              <a:rPr lang="en-US" smtClean="0"/>
              <a:t>2024-06-11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61568E-13CD-4C2B-BD7C-0C5421581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9A9152-E2D7-48E6-85FE-0D315A35B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0C685-8A9C-425B-9E58-E203B5D40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81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1B3245-A54A-4DB8-A3F2-3B6878BA2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DD18BF-85D3-4DA3-BF53-77E14D5DBA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0C40D0-35F1-41AD-8208-3F0E75C531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779A2-24F9-41A0-88C4-84E5ED330E9F}" type="datetimeFigureOut">
              <a:rPr lang="en-US" smtClean="0"/>
              <a:t>2024-06-11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BB5E5D-9B3E-495D-977F-C36AC9FFB1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BCC081-2B17-4278-9133-ED38687685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0C685-8A9C-425B-9E58-E203B5D40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313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5972F-AD20-4E9F-93E0-36D3C2169C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MEWS Project Deadlines Year 1</a:t>
            </a:r>
          </a:p>
        </p:txBody>
      </p:sp>
    </p:spTree>
    <p:extLst>
      <p:ext uri="{BB962C8B-B14F-4D97-AF65-F5344CB8AC3E}">
        <p14:creationId xmlns:p14="http://schemas.microsoft.com/office/powerpoint/2010/main" val="1550304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03BEF83-9C4A-403D-8E65-94F4E81367E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366" y="512011"/>
            <a:ext cx="10157759" cy="282575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064F59E-1FE1-48C0-BBA4-A14B573FAF01}"/>
              </a:ext>
            </a:extLst>
          </p:cNvPr>
          <p:cNvSpPr txBox="1"/>
          <p:nvPr/>
        </p:nvSpPr>
        <p:spPr>
          <a:xfrm>
            <a:off x="5626428" y="50346"/>
            <a:ext cx="15567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Milestones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50FA57-7459-4FBA-B83E-8B955FBA1979}"/>
              </a:ext>
            </a:extLst>
          </p:cNvPr>
          <p:cNvSpPr txBox="1"/>
          <p:nvPr/>
        </p:nvSpPr>
        <p:spPr>
          <a:xfrm>
            <a:off x="873801" y="3396601"/>
            <a:ext cx="577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WP1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FCEC1E-47F6-4935-99A2-345BCBBF3733}"/>
              </a:ext>
            </a:extLst>
          </p:cNvPr>
          <p:cNvSpPr txBox="1"/>
          <p:nvPr/>
        </p:nvSpPr>
        <p:spPr>
          <a:xfrm>
            <a:off x="3392261" y="3370486"/>
            <a:ext cx="577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WP2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9642B6-5F8D-47B9-A1EB-BE6F44FDC72C}"/>
              </a:ext>
            </a:extLst>
          </p:cNvPr>
          <p:cNvSpPr txBox="1"/>
          <p:nvPr/>
        </p:nvSpPr>
        <p:spPr>
          <a:xfrm>
            <a:off x="6676280" y="4660541"/>
            <a:ext cx="577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WP3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CB0C11-A52E-486F-AF42-98CC2C955CBB}"/>
              </a:ext>
            </a:extLst>
          </p:cNvPr>
          <p:cNvSpPr txBox="1"/>
          <p:nvPr/>
        </p:nvSpPr>
        <p:spPr>
          <a:xfrm>
            <a:off x="10617424" y="3390563"/>
            <a:ext cx="577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WP4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0824E5E-9D8D-41C5-AAD4-81E937C6340B}"/>
              </a:ext>
            </a:extLst>
          </p:cNvPr>
          <p:cNvSpPr txBox="1"/>
          <p:nvPr/>
        </p:nvSpPr>
        <p:spPr>
          <a:xfrm>
            <a:off x="5939991" y="3365266"/>
            <a:ext cx="577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WP3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392E711-BB53-498F-9744-6E3ACF0227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7513" y="3671068"/>
            <a:ext cx="2375043" cy="54617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6041AA7-A9F2-46E5-A715-C1185292B6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6580" y="3645745"/>
            <a:ext cx="2524125" cy="62865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6CF9E23-A61F-4004-8A30-07E9D7CF96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78236" y="3652830"/>
            <a:ext cx="2495550" cy="62865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238313EE-9CFC-418C-8C5B-F0EBB6C80F2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78236" y="4265962"/>
            <a:ext cx="2533650" cy="62865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F07654EE-7573-4BCD-B64B-DF8FDCFEE73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73473" y="4853073"/>
            <a:ext cx="2505075" cy="92392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8D352F16-BB97-42B1-A87B-80AACEDE264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40135" y="5776998"/>
            <a:ext cx="2476500" cy="1066800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82E582CF-6D0E-47B6-84A9-1200D3E50A3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323336" y="3652830"/>
            <a:ext cx="2247900" cy="62865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7D57C8C4-F509-4F3F-AB2E-A5233F93A7F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620250" y="3652830"/>
            <a:ext cx="2571750" cy="371475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2FE3184F-4CEC-4542-A9D3-E10D632B825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620250" y="4007648"/>
            <a:ext cx="2371725" cy="48577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A680909B-4D1A-42BB-80DF-616B261A192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608210" y="4476768"/>
            <a:ext cx="2209800" cy="485775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F3FC726E-888E-41C1-835D-62731499116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620250" y="4929546"/>
            <a:ext cx="2495550" cy="628650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6ED92ADA-CAB0-42E6-AC99-E75EAC01BDF4}"/>
              </a:ext>
            </a:extLst>
          </p:cNvPr>
          <p:cNvSpPr txBox="1"/>
          <p:nvPr/>
        </p:nvSpPr>
        <p:spPr>
          <a:xfrm>
            <a:off x="8179729" y="3402854"/>
            <a:ext cx="577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WP5</a:t>
            </a:r>
          </a:p>
        </p:txBody>
      </p:sp>
    </p:spTree>
    <p:extLst>
      <p:ext uri="{BB962C8B-B14F-4D97-AF65-F5344CB8AC3E}">
        <p14:creationId xmlns:p14="http://schemas.microsoft.com/office/powerpoint/2010/main" val="4030837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03BEF83-9C4A-403D-8E65-94F4E81367E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399" y="689635"/>
            <a:ext cx="11171202" cy="38768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064F59E-1FE1-48C0-BBA4-A14B573FAF01}"/>
              </a:ext>
            </a:extLst>
          </p:cNvPr>
          <p:cNvSpPr txBox="1"/>
          <p:nvPr/>
        </p:nvSpPr>
        <p:spPr>
          <a:xfrm>
            <a:off x="5626428" y="50346"/>
            <a:ext cx="17142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Deliverables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50FA57-7459-4FBA-B83E-8B955FBA1979}"/>
              </a:ext>
            </a:extLst>
          </p:cNvPr>
          <p:cNvSpPr txBox="1"/>
          <p:nvPr/>
        </p:nvSpPr>
        <p:spPr>
          <a:xfrm>
            <a:off x="873801" y="4982633"/>
            <a:ext cx="577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WP1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FCEC1E-47F6-4935-99A2-345BCBBF3733}"/>
              </a:ext>
            </a:extLst>
          </p:cNvPr>
          <p:cNvSpPr txBox="1"/>
          <p:nvPr/>
        </p:nvSpPr>
        <p:spPr>
          <a:xfrm>
            <a:off x="3392261" y="4988886"/>
            <a:ext cx="577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WP2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CB0C11-A52E-486F-AF42-98CC2C955CBB}"/>
              </a:ext>
            </a:extLst>
          </p:cNvPr>
          <p:cNvSpPr txBox="1"/>
          <p:nvPr/>
        </p:nvSpPr>
        <p:spPr>
          <a:xfrm>
            <a:off x="10617424" y="4976522"/>
            <a:ext cx="577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WP5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0824E5E-9D8D-41C5-AAD4-81E937C6340B}"/>
              </a:ext>
            </a:extLst>
          </p:cNvPr>
          <p:cNvSpPr txBox="1"/>
          <p:nvPr/>
        </p:nvSpPr>
        <p:spPr>
          <a:xfrm>
            <a:off x="5553661" y="4990266"/>
            <a:ext cx="577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WP3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ED92ADA-CAB0-42E6-AC99-E75EAC01BDF4}"/>
              </a:ext>
            </a:extLst>
          </p:cNvPr>
          <p:cNvSpPr txBox="1"/>
          <p:nvPr/>
        </p:nvSpPr>
        <p:spPr>
          <a:xfrm>
            <a:off x="8167323" y="4990266"/>
            <a:ext cx="577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WP4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8A70601-904E-4FD4-8700-E1E6C5C62E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2" y="5233208"/>
            <a:ext cx="2419350" cy="4857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41EA628-2085-4B07-A5BF-2E631ABE62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711877"/>
            <a:ext cx="2505075" cy="6286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B0C2E52-6B7F-4270-8C9B-3079072C7E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47487" y="5233208"/>
            <a:ext cx="2266950" cy="9239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5F3B00C-72E0-4B19-801E-606682A8983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59312" y="5258505"/>
            <a:ext cx="2228850" cy="48577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B41DC2A-AEAB-4748-A9A0-02E671D04BE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43462" y="5695170"/>
            <a:ext cx="2505075" cy="78105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DCC62ACA-63EB-4191-B7D6-E47F7F4E881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434121" y="5287071"/>
            <a:ext cx="2124075" cy="34290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C33A764C-AEE0-4620-BF1C-9E6DB971367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411795" y="5565715"/>
            <a:ext cx="2667000" cy="371475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18AB466A-3850-4D9C-9E25-246931CD3D5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411795" y="5908615"/>
            <a:ext cx="2438400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362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18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MEWS Project Deadlines Year 1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MEWS Project Deadlines Year 1</dc:title>
  <dc:creator>Don Pierson</dc:creator>
  <cp:lastModifiedBy>Don Pierson</cp:lastModifiedBy>
  <cp:revision>10</cp:revision>
  <dcterms:created xsi:type="dcterms:W3CDTF">2024-06-11T11:15:14Z</dcterms:created>
  <dcterms:modified xsi:type="dcterms:W3CDTF">2024-06-11T15:13:10Z</dcterms:modified>
</cp:coreProperties>
</file>