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4" r:id="rId5"/>
    <p:sldId id="261" r:id="rId6"/>
    <p:sldId id="263" r:id="rId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9899-1A6E-42C3-B11C-1148B357B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29171-7934-4FAC-AA5F-B77815056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C5C67-5FDB-4708-B4FB-F38BE50B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8A7B1-FAD3-494F-A3E4-724F2956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67741-7AA1-416E-9C33-21D216CF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940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0265A-72EE-405F-ADCC-5E7E7B3B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FC147-00DF-468F-B9B6-7D6C67064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E288-1213-4C92-853D-428B125F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BE9F4-2E39-4573-8BF8-031B939D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755AD-2283-43EE-88A4-678B9642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5787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71BAC8-0EA2-4DCC-BE6C-5FBC303D2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90448-8867-40C1-AB22-73589B7D9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F0EEF-CA4D-438C-83E8-3DD5EDF6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F17C7-63CB-4BB3-9D97-190FE246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5E7A4-BF85-40EE-8932-B3DEFD4E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6380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E63D-F0AD-4992-B80B-3B4A5E01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D06C-82FB-459C-8ECE-3078614D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48C36-2A88-4E54-A49E-48162E66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4E164-033E-4A0A-9F31-BB97504D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2A82C-9348-4DCA-A1B0-C381A5D0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5083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FE7E4-2A76-47E3-9013-3F8A6273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836D0-889B-4DEF-9499-5E7CCC1EE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C9F7C-EC2A-4520-B2D8-7AC8D0E4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2FB9D-A1AA-4430-AA0E-370399F9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A8D66-34A9-479E-ACDC-E35A00E2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9603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D9CB-E450-4620-BA2F-7CBA3582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66189-1C81-4255-B535-72FFD1B7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0351B-ABE6-46AB-AAF6-4BBD10BA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C5460-F21B-4316-8975-A5B99D98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FE264-89FE-48A3-ABAC-E08A6BA3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68263-8FBE-40BB-81BE-1A169094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8173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5E86-A4F5-4DD8-AA6B-0E22F8B38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654F9-5694-45FB-8A0E-B9FBCC94F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FB67B-EFED-46F0-8264-D9B84F7AB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B26395-9249-435B-9BCD-58B0123EA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ED440C-D905-4395-A56F-25DBA7593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3BD23-6B17-468E-8A91-4BA396D8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BF7D1-D6C7-4266-8F4B-1388A186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E4AF98-2C73-4A45-8442-A639D04B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5124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A312-956F-453C-BEC2-19B08BAD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7F3E2-6D25-4AB9-B65E-2E561C8DD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BCA29-AC35-417C-BE89-03AE09C6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EAD16-CF6F-447C-82EE-2280CC42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459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8538BA-85B9-4FD0-B414-59F4FA7EE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B63F8-56B9-4226-9B8B-BF6CCAA9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CB3CD-769F-496B-B607-43B5842D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1216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A1D8-D74E-441D-9BE3-534523ED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07BC3-CAC1-4D19-8D5C-58E962512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80E5B-F868-4661-868B-DE7A33DAB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17BCE-B290-4C9C-BC42-2D1619CE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4B8C6-C5D8-4F35-9114-5A079481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BE02D-861A-4F54-A278-0536F13F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581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10C3-CAA0-4843-BF41-D1774417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C1786-01C6-428B-A97C-258607047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2EA52-861D-4511-9DE1-6066731C8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3FA49-1A67-4BCE-9A2D-A93E23F9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351C8-13F2-42C4-9813-D9F3700E1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BA219-F703-4F1B-B80D-C7DE9CB4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45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E1A5E-3ED4-4266-9CCB-C95EFACC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B9BD-4018-4E72-942F-46D4764FF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B6A49-9218-4822-A104-D93CCC027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A08A1-9221-4AF0-B3A8-3AAB893E91F5}" type="datetimeFigureOut">
              <a:rPr lang="en-SE" smtClean="0"/>
              <a:t>06/17/2024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D651-B7F8-46BD-A25D-8115AF27C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9F5D8-42C7-4B65-94C8-5EA790C0D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7875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83297-D7EF-4C11-A614-E33D5FB6E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Progress </a:t>
            </a:r>
            <a:r>
              <a:rPr lang="en-GB" dirty="0" smtClean="0"/>
              <a:t>L. </a:t>
            </a:r>
            <a:r>
              <a:rPr lang="en-GB" dirty="0" err="1" smtClean="0"/>
              <a:t>Mälaren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Making a </a:t>
            </a:r>
            <a:r>
              <a:rPr lang="en-GB" dirty="0"/>
              <a:t>b</a:t>
            </a:r>
            <a:r>
              <a:rPr lang="en-GB" dirty="0" smtClean="0"/>
              <a:t>athymetry map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8E0F-FDD0-4FAF-9974-14851DD97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40086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3D </a:t>
            </a:r>
            <a:r>
              <a:rPr lang="en-GB" dirty="0"/>
              <a:t>models of </a:t>
            </a:r>
            <a:r>
              <a:rPr lang="en-GB" dirty="0" smtClean="0"/>
              <a:t>Lake </a:t>
            </a:r>
            <a:r>
              <a:rPr lang="en-GB" dirty="0" err="1" smtClean="0"/>
              <a:t>Mälaren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Bathymetry map</a:t>
            </a:r>
          </a:p>
          <a:p>
            <a:pPr lvl="1"/>
            <a:r>
              <a:rPr lang="en-GB" dirty="0" err="1" smtClean="0"/>
              <a:t>Sweref</a:t>
            </a:r>
            <a:r>
              <a:rPr lang="en-GB" dirty="0" smtClean="0"/>
              <a:t> 99 - local coordinate system</a:t>
            </a:r>
          </a:p>
        </p:txBody>
      </p:sp>
    </p:spTree>
    <p:extLst>
      <p:ext uri="{BB962C8B-B14F-4D97-AF65-F5344CB8AC3E}">
        <p14:creationId xmlns:p14="http://schemas.microsoft.com/office/powerpoint/2010/main" val="59111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8321" y="0"/>
            <a:ext cx="16600000" cy="7647619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-351408" y="359092"/>
            <a:ext cx="5001947" cy="181588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Point data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Raster </a:t>
            </a:r>
            <a:r>
              <a:rPr lang="en-GB" sz="2800" dirty="0" err="1"/>
              <a:t>300m</a:t>
            </a:r>
            <a:r>
              <a:rPr lang="en-GB" sz="2800" dirty="0"/>
              <a:t> x </a:t>
            </a:r>
            <a:r>
              <a:rPr lang="en-GB" sz="2800" dirty="0" err="1"/>
              <a:t>300m</a:t>
            </a:r>
            <a:r>
              <a:rPr lang="en-GB" sz="2800" dirty="0"/>
              <a:t> pixels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Average </a:t>
            </a:r>
            <a:r>
              <a:rPr lang="en-GB" sz="2800" dirty="0"/>
              <a:t>depth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2303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743" y="0"/>
            <a:ext cx="5367131" cy="685800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-351408" y="359092"/>
            <a:ext cx="406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Missing connections</a:t>
            </a:r>
            <a:endParaRPr lang="en-GB" sz="2800" dirty="0"/>
          </a:p>
        </p:txBody>
      </p:sp>
      <p:cxnSp>
        <p:nvCxnSpPr>
          <p:cNvPr id="5" name="Rak pilkoppling 4"/>
          <p:cNvCxnSpPr/>
          <p:nvPr/>
        </p:nvCxnSpPr>
        <p:spPr>
          <a:xfrm flipV="1">
            <a:off x="8407153" y="3302494"/>
            <a:ext cx="352155" cy="5060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pilkoppling 6"/>
          <p:cNvCxnSpPr/>
          <p:nvPr/>
        </p:nvCxnSpPr>
        <p:spPr>
          <a:xfrm flipH="1">
            <a:off x="10919533" y="6232125"/>
            <a:ext cx="585926" cy="3284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/>
          <p:cNvCxnSpPr/>
          <p:nvPr/>
        </p:nvCxnSpPr>
        <p:spPr>
          <a:xfrm>
            <a:off x="5547509" y="3555507"/>
            <a:ext cx="720126" cy="1464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36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63" y="0"/>
            <a:ext cx="5367131" cy="685800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-351408" y="359092"/>
            <a:ext cx="602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interpolate raster to get transport</a:t>
            </a:r>
          </a:p>
        </p:txBody>
      </p:sp>
      <p:cxnSp>
        <p:nvCxnSpPr>
          <p:cNvPr id="4" name="Rak pilkoppling 3"/>
          <p:cNvCxnSpPr/>
          <p:nvPr/>
        </p:nvCxnSpPr>
        <p:spPr>
          <a:xfrm flipV="1">
            <a:off x="8407153" y="3302494"/>
            <a:ext cx="352155" cy="506026"/>
          </a:xfrm>
          <a:prstGeom prst="straightConnector1">
            <a:avLst/>
          </a:prstGeom>
          <a:ln w="57150">
            <a:solidFill>
              <a:srgbClr val="FF7C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pilkoppling 4"/>
          <p:cNvCxnSpPr/>
          <p:nvPr/>
        </p:nvCxnSpPr>
        <p:spPr>
          <a:xfrm flipH="1">
            <a:off x="10919533" y="6232125"/>
            <a:ext cx="585926" cy="328475"/>
          </a:xfrm>
          <a:prstGeom prst="straightConnector1">
            <a:avLst/>
          </a:prstGeom>
          <a:ln w="57150">
            <a:solidFill>
              <a:srgbClr val="FF7C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pilkoppling 5"/>
          <p:cNvCxnSpPr/>
          <p:nvPr/>
        </p:nvCxnSpPr>
        <p:spPr>
          <a:xfrm>
            <a:off x="5547509" y="3555507"/>
            <a:ext cx="720126" cy="146481"/>
          </a:xfrm>
          <a:prstGeom prst="straightConnector1">
            <a:avLst/>
          </a:prstGeom>
          <a:ln w="57150">
            <a:solidFill>
              <a:srgbClr val="FF7C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19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943" y="731490"/>
            <a:ext cx="7888744" cy="578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6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27799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784101" y="811852"/>
            <a:ext cx="4267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dirty="0"/>
              <a:t>connect river inflow to shoreline pixels</a:t>
            </a:r>
          </a:p>
        </p:txBody>
      </p:sp>
    </p:spTree>
    <p:extLst>
      <p:ext uri="{BB962C8B-B14F-4D97-AF65-F5344CB8AC3E}">
        <p14:creationId xmlns:p14="http://schemas.microsoft.com/office/powerpoint/2010/main" val="119413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</Words>
  <Application>Microsoft Office PowerPoint</Application>
  <PresentationFormat>Bredbild</PresentationFormat>
  <Paragraphs>10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Progress L. Mälaren –  Making a bathymetry map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Mälaren – 1D modelling</dc:title>
  <dc:creator>Jorrit Mesman</dc:creator>
  <cp:lastModifiedBy>Hampus Markensten</cp:lastModifiedBy>
  <cp:revision>20</cp:revision>
  <dcterms:created xsi:type="dcterms:W3CDTF">2024-06-12T07:32:21Z</dcterms:created>
  <dcterms:modified xsi:type="dcterms:W3CDTF">2024-06-17T10:38:44Z</dcterms:modified>
</cp:coreProperties>
</file>