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6E97E-B1CC-4583-B1DB-946FDFBBD5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91D2B4-5BA6-441F-9F0C-112A84093B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DA159-7D63-4971-A346-9FD1EB470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6456-1F56-404F-91B5-E364136140E5}" type="datetimeFigureOut">
              <a:rPr lang="en-US" smtClean="0"/>
              <a:t>2024-06-18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81B86-5DFE-4A36-831E-EF54BDCA6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0EE28-35A6-4457-95CF-80CD69A68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3C25-08E4-4583-B812-77364D57F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01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6A222-5752-4891-97FC-250AC1805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FEDEC9-AE33-4A4D-A9A2-E1FFF0ADE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99C27-FC9A-4272-8640-3CF1EBCD8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6456-1F56-404F-91B5-E364136140E5}" type="datetimeFigureOut">
              <a:rPr lang="en-US" smtClean="0"/>
              <a:t>2024-06-18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AE0BC-EB6F-47CD-9874-B4A2CF625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0918B-29F8-4D47-B036-3AFE51CF5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3C25-08E4-4583-B812-77364D57F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416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E21DDB-EACC-478A-AC30-1395445563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58DD79-F617-49BA-A1BB-F76105B830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51A5D-6879-4A88-B4F0-AB9B3ED4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6456-1F56-404F-91B5-E364136140E5}" type="datetimeFigureOut">
              <a:rPr lang="en-US" smtClean="0"/>
              <a:t>2024-06-18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4D879-31FA-4079-A745-5AF84A34D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3E73FF-C925-42BA-A09C-FCAF1C1AA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3C25-08E4-4583-B812-77364D57F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174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75599-5B58-4584-B9BD-421D53B33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C2DAE-78DE-428D-A8A6-EB3BB96F5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40B22-A3B9-42BD-8DDA-64FC1EA2A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6456-1F56-404F-91B5-E364136140E5}" type="datetimeFigureOut">
              <a:rPr lang="en-US" smtClean="0"/>
              <a:t>2024-06-18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609F2C-F3A2-41E3-A2B0-F8C1C30A0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ECBA0-A9A3-4886-B9FE-6614903C1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3C25-08E4-4583-B812-77364D57F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379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AE632-7754-41CF-99A9-C1C1AD135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4F8A6-622A-48EC-9056-84982170B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4B606-8352-483A-BEEC-BA52DD583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6456-1F56-404F-91B5-E364136140E5}" type="datetimeFigureOut">
              <a:rPr lang="en-US" smtClean="0"/>
              <a:t>2024-06-18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08867-CA60-4887-A874-8FA593AD0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4A5AD-01C9-4273-B272-1588FB956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3C25-08E4-4583-B812-77364D57F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26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886C2-E0CD-477C-A1B3-6206F06A4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B0615-485E-4663-9B0B-DDE8D2790A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249A05-512D-440E-8706-42120642F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A90797-9C4E-4D42-A957-69F472CDC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6456-1F56-404F-91B5-E364136140E5}" type="datetimeFigureOut">
              <a:rPr lang="en-US" smtClean="0"/>
              <a:t>2024-06-18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D10A17-7108-4490-929F-D662EABF6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BADAEF-8CCD-40C6-93D8-A98FFC226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3C25-08E4-4583-B812-77364D57F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68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D8C04-FED4-4FBD-A1CC-D506CD6CF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CCA080-3222-41F2-BE2B-71718A5C1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140103-82EA-45E7-BD32-B034CD638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7E78FB-3158-44B4-BBD0-4F676CE1B3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6BDA21-9B19-4342-9F07-38724E6251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31412B-C3C0-463C-88D4-E5DFFD483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6456-1F56-404F-91B5-E364136140E5}" type="datetimeFigureOut">
              <a:rPr lang="en-US" smtClean="0"/>
              <a:t>2024-06-18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60116-E4CF-451F-BC88-8C2BF5AE0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B5A3F2-B637-421B-AEB4-A7AE695A5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3C25-08E4-4583-B812-77364D57F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5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CB419-5092-4C45-8776-F1A9BE230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CA1792-5DDA-4581-8011-DA83B2203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6456-1F56-404F-91B5-E364136140E5}" type="datetimeFigureOut">
              <a:rPr lang="en-US" smtClean="0"/>
              <a:t>2024-06-18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314533-6026-4B3B-99C2-95DB952DC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D34BB3-3598-4F6D-AB3B-95FE8582A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3C25-08E4-4583-B812-77364D57F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39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4CA4F0-C27D-477D-B014-A793E0B47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6456-1F56-404F-91B5-E364136140E5}" type="datetimeFigureOut">
              <a:rPr lang="en-US" smtClean="0"/>
              <a:t>2024-06-18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9A3264-E87B-495D-A398-F93209FD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5B2092-FCD0-464B-84E7-21D29E295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3C25-08E4-4583-B812-77364D57F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56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367FB-BC37-411E-BFFE-A9B0565DD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69B5D-1496-4DDE-91CF-D014DC71C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170B90-8F1E-4551-B7E6-AC9B8F9129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C6BCC9-B9B7-4484-8B88-A3077F74D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6456-1F56-404F-91B5-E364136140E5}" type="datetimeFigureOut">
              <a:rPr lang="en-US" smtClean="0"/>
              <a:t>2024-06-18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4AE47-A7F5-4B4B-AA6E-4C0FA4B72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8F6287-58E2-4E20-B8CD-ECA9B4C41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3C25-08E4-4583-B812-77364D57F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41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5449D-38B9-40C3-9F39-6996E4BB7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D0CEAF-3DF1-4B41-98B6-703D279257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C6AFA2-57E7-4A79-B6B8-81453344D3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4CF468-B44E-467E-BF5E-A6DA5090B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6456-1F56-404F-91B5-E364136140E5}" type="datetimeFigureOut">
              <a:rPr lang="en-US" smtClean="0"/>
              <a:t>2024-06-18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AD946-4322-467C-8BC0-040D86BD6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63C2A8-AC2B-4DBC-9A72-53B588205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3C25-08E4-4583-B812-77364D57F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709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B525EE-0547-441B-A057-438398D80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3753F-AAEA-49C9-959E-DAD6614BB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9E1B3-59EE-4410-9177-9D76EFA5F8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F6456-1F56-404F-91B5-E364136140E5}" type="datetimeFigureOut">
              <a:rPr lang="en-US" smtClean="0"/>
              <a:t>2024-06-18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87EC3-0E6C-4DA8-8434-28C7E446B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793B07-E28F-4EF3-8878-D9B7E2E324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03C25-08E4-4583-B812-77364D57F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220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BF30E-CC70-41A4-B233-7D098B61C9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Initial Watershed Modeling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088B2-FDF4-4C93-8DF2-3014DB5E24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Lake </a:t>
            </a:r>
            <a:r>
              <a:rPr lang="en-US" sz="4000" dirty="0" err="1"/>
              <a:t>Mälaren</a:t>
            </a: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6853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CC77C-B98C-4D35-B52E-58771965E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3786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Available Historical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64BAF-A0C5-4580-89F5-DBE1F6A9B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938"/>
            <a:ext cx="10515600" cy="4351338"/>
          </a:xfrm>
        </p:spPr>
        <p:txBody>
          <a:bodyPr/>
          <a:lstStyle/>
          <a:p>
            <a:r>
              <a:rPr lang="en-US" dirty="0"/>
              <a:t>Met Inputs are available for 13 sub-basins in the </a:t>
            </a:r>
            <a:r>
              <a:rPr lang="en-US" dirty="0" err="1"/>
              <a:t>Mälaren</a:t>
            </a:r>
            <a:r>
              <a:rPr lang="en-US" dirty="0"/>
              <a:t> watershed.  Gridded data interpolated to produce mean basin inputs</a:t>
            </a:r>
          </a:p>
          <a:p>
            <a:pPr lvl="1"/>
            <a:r>
              <a:rPr lang="en-US" dirty="0" err="1"/>
              <a:t>Eobs</a:t>
            </a:r>
            <a:r>
              <a:rPr lang="en-US" dirty="0"/>
              <a:t>  0.1 degree gridded 1950-2021</a:t>
            </a:r>
          </a:p>
          <a:p>
            <a:pPr lvl="1"/>
            <a:r>
              <a:rPr lang="en-US" dirty="0"/>
              <a:t>ISIMIP3a WFDE5 0.5 degree gridded 1961-2019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Measured discharge for calibration SMHI </a:t>
            </a:r>
          </a:p>
          <a:p>
            <a:pPr marL="0" indent="0">
              <a:buNone/>
            </a:pPr>
            <a:r>
              <a:rPr lang="en-US" dirty="0"/>
              <a:t>Daily mean discharge</a:t>
            </a:r>
          </a:p>
          <a:p>
            <a:pPr marL="0" indent="0">
              <a:buNone/>
            </a:pPr>
            <a:r>
              <a:rPr lang="en-US" dirty="0"/>
              <a:t>Record length 10y – 60y  most sites over 60 years	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53004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26B9149-A469-44BC-9A5E-49A84F87BE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521" y="1194987"/>
            <a:ext cx="6718604" cy="56630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9BAA84B-5B3A-4563-A2FF-A7F18DB39D70}"/>
              </a:ext>
            </a:extLst>
          </p:cNvPr>
          <p:cNvSpPr txBox="1"/>
          <p:nvPr/>
        </p:nvSpPr>
        <p:spPr>
          <a:xfrm>
            <a:off x="4055340" y="291549"/>
            <a:ext cx="3805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All Major Watersheds</a:t>
            </a:r>
          </a:p>
        </p:txBody>
      </p:sp>
    </p:spTree>
    <p:extLst>
      <p:ext uri="{BB962C8B-B14F-4D97-AF65-F5344CB8AC3E}">
        <p14:creationId xmlns:p14="http://schemas.microsoft.com/office/powerpoint/2010/main" val="1408935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FA36B95-93AB-47F1-B9D0-4617F8BC9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23" y="1105371"/>
            <a:ext cx="9916865" cy="506460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83B2CD2-8B7B-4E50-9117-BA04068FEFAD}"/>
              </a:ext>
            </a:extLst>
          </p:cNvPr>
          <p:cNvSpPr txBox="1"/>
          <p:nvPr/>
        </p:nvSpPr>
        <p:spPr>
          <a:xfrm>
            <a:off x="2776505" y="205410"/>
            <a:ext cx="64919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Watersheds with Measured Discharge</a:t>
            </a:r>
          </a:p>
        </p:txBody>
      </p:sp>
    </p:spTree>
    <p:extLst>
      <p:ext uri="{BB962C8B-B14F-4D97-AF65-F5344CB8AC3E}">
        <p14:creationId xmlns:p14="http://schemas.microsoft.com/office/powerpoint/2010/main" val="1179265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FB496-6B32-4774-B5A6-30302D3A7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165" y="365125"/>
            <a:ext cx="11108635" cy="1325563"/>
          </a:xfrm>
        </p:spPr>
        <p:txBody>
          <a:bodyPr/>
          <a:lstStyle/>
          <a:p>
            <a:r>
              <a:rPr lang="en-US" dirty="0"/>
              <a:t>Calibrations and Simulations Using GWLF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B6B2D-CD7F-4A76-BE80-904314810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435" y="1461190"/>
            <a:ext cx="10515600" cy="1699453"/>
          </a:xfrm>
        </p:spPr>
        <p:txBody>
          <a:bodyPr/>
          <a:lstStyle/>
          <a:p>
            <a:r>
              <a:rPr lang="en-US" dirty="0"/>
              <a:t>All 13 basins calibrated using </a:t>
            </a:r>
            <a:r>
              <a:rPr lang="en-US" dirty="0" err="1"/>
              <a:t>Eobs</a:t>
            </a:r>
            <a:r>
              <a:rPr lang="en-US" dirty="0"/>
              <a:t>  NSE 0.7 </a:t>
            </a:r>
          </a:p>
          <a:p>
            <a:r>
              <a:rPr lang="en-US" dirty="0"/>
              <a:t>Hydrology simulated using ISIMIP2 </a:t>
            </a:r>
          </a:p>
          <a:p>
            <a:r>
              <a:rPr lang="en-US" dirty="0"/>
              <a:t>New Hydrology calibrations underway forced by ISIMIP3a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301FB6-70B0-4DF6-996C-AE76817B31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24" y="3647105"/>
            <a:ext cx="5883976" cy="19613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71B612A-A299-441E-A9FF-0D890B206F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2018" y="3786806"/>
            <a:ext cx="5645426" cy="1881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946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711E7-2B3C-4C34-8C96-D6D9A1ECB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608" y="84517"/>
            <a:ext cx="10515600" cy="662782"/>
          </a:xfrm>
        </p:spPr>
        <p:txBody>
          <a:bodyPr>
            <a:normAutofit fontScale="90000"/>
          </a:bodyPr>
          <a:lstStyle/>
          <a:p>
            <a:r>
              <a:rPr lang="en-US" dirty="0"/>
              <a:t>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A991A-5BE7-4FE1-B0EF-9AAEDD134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148" y="747299"/>
            <a:ext cx="10515600" cy="2194684"/>
          </a:xfrm>
        </p:spPr>
        <p:txBody>
          <a:bodyPr/>
          <a:lstStyle/>
          <a:p>
            <a:r>
              <a:rPr lang="en-US" dirty="0"/>
              <a:t>Simulate historical hydrologic inputs from entire watershed.</a:t>
            </a:r>
          </a:p>
          <a:p>
            <a:r>
              <a:rPr lang="en-US" dirty="0"/>
              <a:t>Simulate ISIMIP3 future inputs for entire watershed</a:t>
            </a:r>
          </a:p>
          <a:p>
            <a:r>
              <a:rPr lang="en-US" dirty="0"/>
              <a:t>DOC inputs process based model coupled to GWLF</a:t>
            </a:r>
          </a:p>
          <a:p>
            <a:r>
              <a:rPr lang="en-US" dirty="0"/>
              <a:t>Nutrient inputs – need to decide on a method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195D25-0CBD-482F-85B9-FA2AA3630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608" y="2717908"/>
            <a:ext cx="4283766" cy="40555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8327126-9A17-469F-B60C-ED59FC14D1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2904" y="2931480"/>
            <a:ext cx="5522844" cy="363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539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125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Initial Watershed Modeling </vt:lpstr>
      <vt:lpstr>Available Historical Data</vt:lpstr>
      <vt:lpstr>PowerPoint Presentation</vt:lpstr>
      <vt:lpstr>PowerPoint Presentation</vt:lpstr>
      <vt:lpstr>Calibrations and Simulations Using GWLF model</vt:lpstr>
      <vt:lpstr>Future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Initial Watershed Modeling </dc:title>
  <dc:creator>Don Pierson</dc:creator>
  <cp:lastModifiedBy>Don Pierson</cp:lastModifiedBy>
  <cp:revision>10</cp:revision>
  <dcterms:created xsi:type="dcterms:W3CDTF">2024-06-11T14:39:46Z</dcterms:created>
  <dcterms:modified xsi:type="dcterms:W3CDTF">2024-06-18T21:32:28Z</dcterms:modified>
</cp:coreProperties>
</file>